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68AB7F1-047A-4380-B2F8-6FC042EDCFDA}" type="datetimeFigureOut">
              <a:rPr lang="el-GR" smtClean="0"/>
              <a:t>17/5/2022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825CCC4-5687-47FA-8D4C-58470A50767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χλωρίδα και πανίδα των λιμνών της Ελλάδας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Χλωρίδα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Καλάμια , πλατόνια , καστανιές , γαϊδουράγκαθα ,γκι , θάμνοι , λουλούδια</a:t>
            </a:r>
          </a:p>
          <a:p>
            <a:r>
              <a:rPr lang="el-GR" dirty="0" smtClean="0"/>
              <a:t>Πανίδα</a:t>
            </a:r>
          </a:p>
          <a:p>
            <a:r>
              <a:rPr lang="el-GR" dirty="0" smtClean="0"/>
              <a:t>Κύκνοι , πελαργοί, ψάρια, χελώνες , πάπιες, χήνες .</a:t>
            </a:r>
            <a:endParaRPr lang="el-GR" dirty="0"/>
          </a:p>
        </p:txBody>
      </p:sp>
      <p:pic>
        <p:nvPicPr>
          <p:cNvPr id="4" name="3 - Εικόνα" descr="Πουλιά στη λίμνη της Καστοριάς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653136"/>
            <a:ext cx="2627784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20. Οι λίμνες της Ελλάδας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653136"/>
            <a:ext cx="2654424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 descr="ΨΑΡΙΑ ΛΙΜΝΩΝ - Καμβάς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653136"/>
            <a:ext cx="1728192" cy="213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</TotalTime>
  <Words>35</Words>
  <Application>Microsoft Office PowerPoint</Application>
  <PresentationFormat>Προβολή στην οθόνη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Georgia</vt:lpstr>
      <vt:lpstr>Trebuchet MS</vt:lpstr>
      <vt:lpstr>Wingdings 2</vt:lpstr>
      <vt:lpstr>Αστικό</vt:lpstr>
      <vt:lpstr>Η χλωρίδα και πανίδα των λιμνών της Ελλάδας</vt:lpstr>
      <vt:lpstr>Χλωρίδα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8</cp:revision>
  <dcterms:created xsi:type="dcterms:W3CDTF">2022-05-11T17:56:00Z</dcterms:created>
  <dcterms:modified xsi:type="dcterms:W3CDTF">2022-05-17T13:42:48Z</dcterms:modified>
</cp:coreProperties>
</file>